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82" r:id="rId39"/>
    <p:sldId id="295" r:id="rId40"/>
    <p:sldId id="296" r:id="rId41"/>
    <p:sldId id="297" r:id="rId42"/>
    <p:sldId id="300" r:id="rId43"/>
    <p:sldId id="312" r:id="rId44"/>
    <p:sldId id="318" r:id="rId45"/>
    <p:sldId id="313" r:id="rId46"/>
    <p:sldId id="299" r:id="rId47"/>
    <p:sldId id="316" r:id="rId48"/>
    <p:sldId id="317" r:id="rId49"/>
    <p:sldId id="315" r:id="rId50"/>
    <p:sldId id="311" r:id="rId5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C1E"/>
    <a:srgbClr val="0070C0"/>
    <a:srgbClr val="216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60"/>
  </p:normalViewPr>
  <p:slideViewPr>
    <p:cSldViewPr snapToGrid="0">
      <p:cViewPr>
        <p:scale>
          <a:sx n="75" d="100"/>
          <a:sy n="75" d="100"/>
        </p:scale>
        <p:origin x="1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1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61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0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11.02.2023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6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11.02.2023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0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11.02.2023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7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11.02.2023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11.02.2023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11.02.2023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B33D-C872-4440-B67C-9464E2CA502B}" type="datetimeFigureOut">
              <a:rPr lang="ru-RU" smtClean="0"/>
              <a:t>11.02.2023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3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798" y="6170099"/>
            <a:ext cx="5699308" cy="33031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работы на портале «Работа в России»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28" y="1078029"/>
            <a:ext cx="11418848" cy="44409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РЕГИСТРАЦИЯ </a:t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</a:t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ЕДИНОЙ ЦИФРОВОЙ ПЛАТФОРМЕ «РАБОТА В РОССИИ»</a:t>
            </a:r>
          </a:p>
          <a:p>
            <a:endParaRPr lang="ru-RU" sz="3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ВРЕМЕННОЕ ТРУДОУСТРОЙСТВО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В ВОЗРАСТЕ ОТ 14 ДО 18 ЛЕТ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СВОБОДНОЕ ОТ УЧЕБЫ ВРЕМЯ</a:t>
            </a:r>
          </a:p>
        </p:txBody>
      </p:sp>
    </p:spTree>
    <p:extLst>
      <p:ext uri="{BB962C8B-B14F-4D97-AF65-F5344CB8AC3E}">
        <p14:creationId xmlns:p14="http://schemas.microsoft.com/office/powerpoint/2010/main" val="27928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71" y="876423"/>
            <a:ext cx="9928361" cy="188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080" y="2927066"/>
            <a:ext cx="616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необходимых блоков резюме нажать на кнопку </a:t>
            </a:r>
            <a:b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опубликовать»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493" y="3904342"/>
            <a:ext cx="1024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Ваше резюме отправлено на проверку.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окончания модерации оно будет находиться в статусе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«Ожидает модерации»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проверки статус изменится на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«Одобрено»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резюме станет доступно для просмотра 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val="299820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</a:t>
            </a: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17599"/>
            <a:ext cx="6293720" cy="511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05" y="1337310"/>
            <a:ext cx="4947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того, как Ваше резюме прошло модерацию,  и статус резюме поменялся на «Одобрено», переходим к подаче заявления на содействие в поиске подходящей работы.</a:t>
            </a:r>
          </a:p>
          <a:p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личном кабинете выбрать пункт меню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 сервисы»</a:t>
            </a:r>
          </a:p>
        </p:txBody>
      </p:sp>
    </p:spTree>
    <p:extLst>
      <p:ext uri="{BB962C8B-B14F-4D97-AF65-F5344CB8AC3E}">
        <p14:creationId xmlns:p14="http://schemas.microsoft.com/office/powerpoint/2010/main" val="151697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3905" y="1337310"/>
            <a:ext cx="494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раскрывшемся меню в каталоге услуг выбираем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«Заявления»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39193"/>
            <a:ext cx="6017805" cy="53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оформления заявления на содействие в поиске подходящей работы указываем регион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«Санкт-Петербург»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36" y="2157662"/>
            <a:ext cx="8245247" cy="43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3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После указания региона появится кнопка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«Создать заявление»,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при нажатии на нее Вам открывается окно Заявления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76" y="2034237"/>
            <a:ext cx="6933163" cy="44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0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2154" y="1115575"/>
            <a:ext cx="49477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Вам необходимо подать </a:t>
            </a:r>
          </a:p>
          <a:p>
            <a:pPr algn="ctr"/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3 заявления:</a:t>
            </a:r>
          </a:p>
          <a:p>
            <a:pPr algn="ctr"/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Содействие гражданам в поиске подходящей работы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Организация временного трудоустройства несовершеннолетних граждан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Организация профессиональной ориентации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8" y="785940"/>
            <a:ext cx="6522608" cy="58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1" y="1245870"/>
            <a:ext cx="7561140" cy="5022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9859" y="1245870"/>
            <a:ext cx="3511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личные данные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заявителя обязательно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выберите пункт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«Я ищу работу и не претендую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на признание безработным»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9859" y="3183127"/>
            <a:ext cx="3692870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</a:p>
          <a:p>
            <a:r>
              <a:rPr lang="ru-RU" sz="155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 на 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41475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408" y="1161699"/>
            <a:ext cx="1031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в раскрывающемся списке</a:t>
            </a:r>
          </a:p>
          <a:p>
            <a:pPr algn="ctr"/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выбираете свое резюме «временное трудоустройство несовершеннолетних»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80" y="2086491"/>
            <a:ext cx="8487960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999460"/>
            <a:ext cx="5850037" cy="5592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546" y="1860698"/>
            <a:ext cx="53306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:p14="http://schemas.microsoft.com/office/powerpoint/2010/main" val="105392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8319" y="1169582"/>
            <a:ext cx="84034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по последнему месту работу»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внимание, что пункт «Есть опыт работы» 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должен быть неактивен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13" y="2522719"/>
            <a:ext cx="6220693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6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365" y="247592"/>
            <a:ext cx="58812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 через учетную запись ЕСИА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учетной записи ЕСИА нет, ее можно создать самостоятельно или обратиться в центр занятости населения, где сотрудник поможет создать и подтвердить ее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742" y="2738819"/>
            <a:ext cx="46671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резюме, пользуясь данной инструкцией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742" y="4222079"/>
            <a:ext cx="466718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Ожидание модерации резюме сотрудником службы занятости населения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Модерация резюме проходит в течение одного рабочего дня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4073" y="247592"/>
            <a:ext cx="466718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содействие </a:t>
            </a:r>
            <a:b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поиске подходящей работы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форму заявления и прикрепите резюме.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4073" y="2500292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 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временного трудоустройства несовершеннолетних граждан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4072" y="4235413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профессиональной ориентации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04029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0097" y="1392866"/>
            <a:ext cx="34698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14768"/>
            <a:ext cx="7392432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4490" y="130677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8364" y="1306777"/>
            <a:ext cx="46357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«Социальный статус»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Поставьте галочку в самом последнем пункте</a:t>
            </a:r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«Являюсь несовершеннолетним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в возрасте от 14 до 18 лет»</a:t>
            </a:r>
            <a:endParaRPr lang="ru-RU" sz="2000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9"/>
          <a:stretch/>
        </p:blipFill>
        <p:spPr>
          <a:xfrm>
            <a:off x="433355" y="1169581"/>
            <a:ext cx="6732989" cy="53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8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815" y="967381"/>
            <a:ext cx="95185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о занятости»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Отметьте в первом пункте отношусь/не отношусь к гражданам не достигшим 16-летнего возраста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0" y="2118317"/>
            <a:ext cx="7916432" cy="46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4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013" y="1048028"/>
            <a:ext cx="951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о занятости»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Во всех остальных пунктах проставьте «не отношусь»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1" y="1987223"/>
            <a:ext cx="8150348" cy="47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42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0060" y="1569586"/>
            <a:ext cx="49654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«Подтверждение данных»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Для успешной подачи заявления необходимо ознакомиться с представленной информацией и подтвердить данные.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Прочитайте все пункты и подтвердите данные, проставив галочки.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20725"/>
            <a:ext cx="3038364" cy="5178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0060" y="5369442"/>
            <a:ext cx="31437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Затем нажмите на кнопку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</p:spTree>
    <p:extLst>
      <p:ext uri="{BB962C8B-B14F-4D97-AF65-F5344CB8AC3E}">
        <p14:creationId xmlns:p14="http://schemas.microsoft.com/office/powerpoint/2010/main" val="372777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Теперь Ваше заявление отправлено в Центр занятости населения для обработки. </a:t>
            </a:r>
          </a:p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Заявление обрабатывается в течение 1 суток. В личный кабинет Вам будут поступать уведомления о статусе Вашего заявления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" y="2906915"/>
            <a:ext cx="10631384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9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69292"/>
            <a:ext cx="5209457" cy="541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  <a:r>
              <a:rPr lang="ru-RU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 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2129184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02708"/>
            <a:ext cx="4210137" cy="5166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9271" y="1302708"/>
            <a:ext cx="3365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в раскрывающемся списке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выбираете свое резюме «временное трудоустройство несовершеннолетних»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7830" y="3326243"/>
            <a:ext cx="38079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:p14="http://schemas.microsoft.com/office/powerpoint/2010/main" val="576529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8" y="1302708"/>
            <a:ext cx="5667375" cy="260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6449" y="1392866"/>
            <a:ext cx="364350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уточнения вопросов по государственной услуге</a:t>
            </a:r>
          </a:p>
        </p:txBody>
      </p:sp>
    </p:spTree>
    <p:extLst>
      <p:ext uri="{BB962C8B-B14F-4D97-AF65-F5344CB8AC3E}">
        <p14:creationId xmlns:p14="http://schemas.microsoft.com/office/powerpoint/2010/main" val="332482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5" y="1820170"/>
            <a:ext cx="9975670" cy="4825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58" y="588900"/>
            <a:ext cx="8658906" cy="1111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672" y="99364"/>
            <a:ext cx="11337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авторизации на единой цифровой платформе, необходимо перейти на сайт </a:t>
            </a:r>
            <a:r>
              <a:rPr lang="en-US" sz="2000" b="1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  <a:endParaRPr lang="ru-RU" sz="2000" b="1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40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0288" y="132018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018037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0288" y="1808702"/>
            <a:ext cx="40496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«Временное трудоустройство»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Выберите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 вид желаемой работы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предпочтительный месяц работы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7" y="1320187"/>
            <a:ext cx="57626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7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049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получения материальной поддержки»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реквизиты банковской карты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«МИР»,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открытой на Ваше имя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215025"/>
            <a:ext cx="4086292" cy="564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9768" y="3190126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8" y="4441952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9767" y="5401390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</p:spTree>
    <p:extLst>
      <p:ext uri="{BB962C8B-B14F-4D97-AF65-F5344CB8AC3E}">
        <p14:creationId xmlns:p14="http://schemas.microsoft.com/office/powerpoint/2010/main" val="1891995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30786"/>
            <a:ext cx="6284663" cy="5727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  <a:r>
              <a:rPr lang="ru-RU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 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829182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9" y="1186972"/>
            <a:ext cx="5476875" cy="501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2043" y="1186972"/>
            <a:ext cx="38079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:p14="http://schemas.microsoft.com/office/powerpoint/2010/main" val="1400412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7" y="1414853"/>
            <a:ext cx="5372850" cy="2800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с Вами</a:t>
            </a:r>
          </a:p>
        </p:txBody>
      </p:sp>
    </p:spTree>
    <p:extLst>
      <p:ext uri="{BB962C8B-B14F-4D97-AF65-F5344CB8AC3E}">
        <p14:creationId xmlns:p14="http://schemas.microsoft.com/office/powerpoint/2010/main" val="3081489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01011"/>
            <a:ext cx="5743575" cy="390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0288" y="132018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93386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57347"/>
            <a:ext cx="4443924" cy="5537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9766" y="2331968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5" y="3703189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9764" y="4751245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8780" y="1249321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«Образование»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66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Войдите на портал «Работа России» с использованием подтвержденной учетной записи </a:t>
            </a:r>
            <a:r>
              <a:rPr lang="ru-RU" sz="19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 (ЕСИА)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85" y="2029751"/>
            <a:ext cx="101704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выберите пункт меню «Все сервисы» и выберите в разделе 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«Каталог услуг» пункт Заявления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2706859"/>
            <a:ext cx="5830114" cy="1781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4895665"/>
            <a:ext cx="82990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 странице заявлений вы сможете ознакомиться с текущим статусом 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Вашего заявления.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520611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817889"/>
            <a:ext cx="112173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Также статус своих заявлений можно отслеживать, находясь в личном кабинете, 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нажав на         значок уведомлений в правом верхнем углу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2499710"/>
            <a:ext cx="7496958" cy="4039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t="14166" r="21894" b="16884"/>
          <a:stretch/>
        </p:blipFill>
        <p:spPr>
          <a:xfrm>
            <a:off x="1632856" y="1335260"/>
            <a:ext cx="490172" cy="4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57" y="177960"/>
            <a:ext cx="10558417" cy="71290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2" y="2401503"/>
            <a:ext cx="6856570" cy="445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86" y="2184935"/>
            <a:ext cx="3115377" cy="467306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161196" y="4220678"/>
            <a:ext cx="1511166" cy="206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057" y="1292239"/>
            <a:ext cx="578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нажать на кнопку «Войти через портал «Госуслуги».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3566" y="1138351"/>
            <a:ext cx="4555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открывшейся странице ввести почту и пароль соискателя и нажать на кнопку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«Войти»</a:t>
            </a:r>
          </a:p>
        </p:txBody>
      </p:sp>
    </p:spTree>
    <p:extLst>
      <p:ext uri="{BB962C8B-B14F-4D97-AF65-F5344CB8AC3E}">
        <p14:creationId xmlns:p14="http://schemas.microsoft.com/office/powerpoint/2010/main" val="4087644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2450629"/>
            <a:ext cx="8045247" cy="4049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817889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Когда Ваше заявление примет специалист Службы занятости и подберет Вам вакансии, в личном кабинете появится уведомление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«Расстановка приоритетов по вакансиям»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290" y="2462858"/>
            <a:ext cx="2697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Находясь в окне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уведомлений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ссылку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«расставьте приоритеты».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290" y="3987329"/>
            <a:ext cx="31000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на срок - до какого числа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необходимо выполнить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данное 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22049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7485" y="1219782"/>
            <a:ext cx="29703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нажмите на кнопку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«Список вакансий»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950830"/>
            <a:ext cx="7897915" cy="57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17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1742" y="763336"/>
            <a:ext cx="335169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 окажетесь на странице с вакансиями от центра занятости, теперь необходимо нажать на кнопку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Отправить в ЦЗН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763336"/>
            <a:ext cx="7221107" cy="57525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540D64-3049-4053-99C0-A391890F2262}"/>
              </a:ext>
            </a:extLst>
          </p:cNvPr>
          <p:cNvSpPr/>
          <p:nvPr/>
        </p:nvSpPr>
        <p:spPr>
          <a:xfrm>
            <a:off x="7861742" y="2716261"/>
            <a:ext cx="33516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Статус вашего заявления изменится на «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Подтверждение вакансий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21136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СТАТУСЫ ЗАЯВЛЕНИЯ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0365" y="1132696"/>
            <a:ext cx="29703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Статусы Вашего заявления после отправки отклика в ЦЗН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5" y="1101288"/>
            <a:ext cx="84010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17889"/>
            <a:ext cx="81950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Когда специалист Службы занятости подтвердит вакансии, в личном кабинете появится уведомление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«Прохождение собеседований»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290" y="2462858"/>
            <a:ext cx="2299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Находясь в окне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уведомлений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ссылку со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«списком вакансий».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290" y="3987329"/>
            <a:ext cx="31000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на срок - до какого числа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необходимо выполнить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данное действие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5BFA7-2863-44BA-8A96-DABE9B7A3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1" y="1561563"/>
            <a:ext cx="7610475" cy="451485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815AF40-2C52-424C-B3B2-D199ABAAD4E2}"/>
              </a:ext>
            </a:extLst>
          </p:cNvPr>
          <p:cNvSpPr/>
          <p:nvPr/>
        </p:nvSpPr>
        <p:spPr>
          <a:xfrm>
            <a:off x="1800844" y="5103354"/>
            <a:ext cx="1531636" cy="1930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05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7485" y="1068847"/>
            <a:ext cx="29703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наименование вакансии правой кнопкой мыши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Открыть ссылку в новой вкладке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30" y="938306"/>
            <a:ext cx="7143750" cy="351472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790CE68-E6E9-4BFE-8475-DE21A4B9306D}"/>
              </a:ext>
            </a:extLst>
          </p:cNvPr>
          <p:cNvSpPr/>
          <p:nvPr/>
        </p:nvSpPr>
        <p:spPr>
          <a:xfrm>
            <a:off x="1326710" y="3297940"/>
            <a:ext cx="2613112" cy="2467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46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81521"/>
            <a:ext cx="9085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 открывшейся странице можно ознакомиться с деталями вакансии. Нажмите на кнопку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откликнуться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2" b="1765"/>
          <a:stretch/>
        </p:blipFill>
        <p:spPr>
          <a:xfrm>
            <a:off x="471385" y="1746545"/>
            <a:ext cx="9483095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9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81521"/>
            <a:ext cx="9085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нажмите еще раз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откликнуться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1600980"/>
            <a:ext cx="6119538" cy="392055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FBF25D4-3FF0-49F2-9EE6-1B5A5F8AC814}"/>
              </a:ext>
            </a:extLst>
          </p:cNvPr>
          <p:cNvSpPr/>
          <p:nvPr/>
        </p:nvSpPr>
        <p:spPr>
          <a:xfrm>
            <a:off x="4971435" y="4968219"/>
            <a:ext cx="1418076" cy="4730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34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4" y="881521"/>
            <a:ext cx="106030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правом верхнем углу появится сообщение об успешном отклике на вакансию.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Закройте текущую вкладку в браузере.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32"/>
          <a:stretch/>
        </p:blipFill>
        <p:spPr>
          <a:xfrm>
            <a:off x="300625" y="1746545"/>
            <a:ext cx="10295561" cy="332216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C4FEAB-3C5B-4DD3-98B2-BA0ABF909C59}"/>
              </a:ext>
            </a:extLst>
          </p:cNvPr>
          <p:cNvSpPr/>
          <p:nvPr/>
        </p:nvSpPr>
        <p:spPr>
          <a:xfrm>
            <a:off x="6684157" y="1926339"/>
            <a:ext cx="4019012" cy="5928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40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93624" y="785941"/>
            <a:ext cx="328911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 опять окажетесь на странице с вакансиями от центра занятости.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Убедитесь, у Вас обновился статус отклика.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Если этого не произошло,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обновите страницу, либо нажмите на клавиатуре клавишу «</a:t>
            </a:r>
            <a:r>
              <a:rPr lang="en-US" sz="2000" dirty="0">
                <a:solidFill>
                  <a:srgbClr val="216FB2"/>
                </a:solidFill>
                <a:latin typeface="Arial" panose="020B0604020202020204" pitchFamily="34" charset="0"/>
              </a:rPr>
              <a:t>F5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».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" y="785941"/>
            <a:ext cx="8137051" cy="5015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3624" y="4420122"/>
            <a:ext cx="328911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кнопку «Отправить в ЦЗН» внизу страницы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" y="5873388"/>
            <a:ext cx="1709396" cy="65640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3894A9B-6BF8-4176-A914-15AB919D6708}"/>
              </a:ext>
            </a:extLst>
          </p:cNvPr>
          <p:cNvSpPr/>
          <p:nvPr/>
        </p:nvSpPr>
        <p:spPr>
          <a:xfrm>
            <a:off x="355866" y="5950827"/>
            <a:ext cx="1619488" cy="5015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8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246" y="422877"/>
            <a:ext cx="10526028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авторизации на единой цифровой платформе «Работа в России» через учетную запись ЕСИА, </a:t>
            </a:r>
            <a:b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попадаете в </a:t>
            </a:r>
            <a:r>
              <a:rPr lang="ru-RU" sz="31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соискателя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25" y="2012466"/>
            <a:ext cx="8649903" cy="4630896"/>
          </a:xfrm>
        </p:spPr>
      </p:pic>
    </p:spTree>
    <p:extLst>
      <p:ext uri="{BB962C8B-B14F-4D97-AF65-F5344CB8AC3E}">
        <p14:creationId xmlns:p14="http://schemas.microsoft.com/office/powerpoint/2010/main" val="2625251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385" y="924124"/>
            <a:ext cx="11350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период временного трудоустройства Вам может быть назначена материальная поддержка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t="9877" r="26055"/>
          <a:stretch/>
        </p:blipFill>
        <p:spPr>
          <a:xfrm>
            <a:off x="2229853" y="1601232"/>
            <a:ext cx="7299158" cy="48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3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306287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874813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нажатии на     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рядом с пунктом меню «Мои резюме» выбираем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«Добавить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2467429" y="984670"/>
            <a:ext cx="290286" cy="2216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52" y="1443339"/>
            <a:ext cx="10058400" cy="54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690147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нажатии на кнопку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«Добавить резюме» открывается окно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«Создание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3"/>
          <a:stretch/>
        </p:blipFill>
        <p:spPr>
          <a:xfrm>
            <a:off x="667657" y="1107661"/>
            <a:ext cx="5254172" cy="5613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1091" y="1849964"/>
            <a:ext cx="559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желаемая должность </a:t>
            </a:r>
            <a:r>
              <a:rPr lang="ru-RU" sz="1400" b="1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указывается фраза</a:t>
            </a:r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«временное трудоустройство несовершеннолетних»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656" y="2366806"/>
            <a:ext cx="476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профессия указывается желаемая профессия, </a:t>
            </a:r>
          </a:p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2955142"/>
            <a:ext cx="4153480" cy="1857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9656" y="4812776"/>
            <a:ext cx="4169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сфера деятельности выбрать из списка:</a:t>
            </a: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«Работы, не требующие квалификации»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9656" y="5466228"/>
            <a:ext cx="4749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зарплата укажите желаемую (реальную) сумму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1091" y="1384343"/>
            <a:ext cx="303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ОСНОВНАЯ ИНФОРМАЦИЯ</a:t>
            </a:r>
            <a:endParaRPr lang="ru-RU" sz="1400" u="sng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5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3" y="690147"/>
            <a:ext cx="6944694" cy="541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Вами</a:t>
            </a:r>
          </a:p>
        </p:txBody>
      </p:sp>
    </p:spTree>
    <p:extLst>
      <p:ext uri="{BB962C8B-B14F-4D97-AF65-F5344CB8AC3E}">
        <p14:creationId xmlns:p14="http://schemas.microsoft.com/office/powerpoint/2010/main" val="311562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690148"/>
            <a:ext cx="5373914" cy="1874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2564448"/>
            <a:ext cx="5940062" cy="4265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171" y="879566"/>
            <a:ext cx="4884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«Опыт работы»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«Есть опыт работы»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активировать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6319" y="2778034"/>
            <a:ext cx="474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«Пожелания к вакансии»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«Неполный день»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занятости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«Временная»</a:t>
            </a:r>
          </a:p>
        </p:txBody>
      </p:sp>
    </p:spTree>
    <p:extLst>
      <p:ext uri="{BB962C8B-B14F-4D97-AF65-F5344CB8AC3E}">
        <p14:creationId xmlns:p14="http://schemas.microsoft.com/office/powerpoint/2010/main" val="677808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1622</Words>
  <Application>Microsoft Office PowerPoint</Application>
  <PresentationFormat>Широкоэкранный</PresentationFormat>
  <Paragraphs>255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Тема Office</vt:lpstr>
      <vt:lpstr>Алгоритм работы на портале «Работа в России»</vt:lpstr>
      <vt:lpstr>Презентация PowerPoint</vt:lpstr>
      <vt:lpstr>Презентация PowerPoint</vt:lpstr>
      <vt:lpstr>Авторизация на единой цифровой платформе «Работа в России»</vt:lpstr>
      <vt:lpstr>После авторизации на единой цифровой платформе «Работа в России» через учетную запись ЕСИА,  Вы попадаете в личный кабинет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Отслеживание заявлений</vt:lpstr>
      <vt:lpstr>Отслеживание заявлений</vt:lpstr>
      <vt:lpstr>ОТКЛИКИ НА ВАКАНСИЮ</vt:lpstr>
      <vt:lpstr>ОТКЛИКИ НА ВАКАНСИЮ</vt:lpstr>
      <vt:lpstr>ОТКЛИКИ НА ВАКАНСИЮ</vt:lpstr>
      <vt:lpstr>СТАТУСЫ ЗАЯВЛЕНИЯ</vt:lpstr>
      <vt:lpstr>ОТКЛИКИ НА ВАКАНСИЮ</vt:lpstr>
      <vt:lpstr>СОБЕСЕДОВАНИЕ</vt:lpstr>
      <vt:lpstr>СОБЕСЕДОВАНИЕ</vt:lpstr>
      <vt:lpstr>СОБЕСЕДОВАНИЕ</vt:lpstr>
      <vt:lpstr>СОБЕСЕДОВАНИЕ</vt:lpstr>
      <vt:lpstr>СОБЕСЕДОВАНИЕ</vt:lpstr>
      <vt:lpstr>ОТСЛЕЖИВАНИЕ ЗАЯВЛЕНИЙ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Левакова София Александровна</dc:creator>
  <cp:lastModifiedBy>duke</cp:lastModifiedBy>
  <cp:revision>70</cp:revision>
  <cp:lastPrinted>2022-01-21T09:21:06Z</cp:lastPrinted>
  <dcterms:created xsi:type="dcterms:W3CDTF">2022-01-20T13:03:28Z</dcterms:created>
  <dcterms:modified xsi:type="dcterms:W3CDTF">2023-02-10T22:39:25Z</dcterms:modified>
</cp:coreProperties>
</file>