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2C1F14-D89C-433E-8235-066E1EA510BA}" type="datetimeFigureOut">
              <a:rPr lang="ru-RU" smtClean="0"/>
              <a:t>10.12.2019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5462CE-0120-492C-A290-63CA974470E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572735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2C1F14-D89C-433E-8235-066E1EA510BA}" type="datetimeFigureOut">
              <a:rPr lang="ru-RU" smtClean="0"/>
              <a:t>10.12.2019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5462CE-0120-492C-A290-63CA974470E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104724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325320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631395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364262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554282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390488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109164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379907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72378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8827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30417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04764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35099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12981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2400" smtClean="0">
                <a:solidFill>
                  <a:schemeClr val="bg1"/>
                </a:solidFill>
                <a:latin typeface="Century Gothic" panose="020B0502020202020204" pitchFamily="34" charset="0"/>
              </a:rPr>
              <a:t>Ярмарки вакансий рабочих мест в регионах Российской Федерации с использованием видеоконференцсвязи</a:t>
            </a:r>
            <a:endParaRPr lang="ru-RU" sz="24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781114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517530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400" b="1" smtClean="0">
                <a:solidFill>
                  <a:schemeClr val="bg1"/>
                </a:solidFill>
                <a:latin typeface="Century Gothic" panose="020B0502020202020204" pitchFamily="34" charset="0"/>
              </a:rPr>
              <a:t>Работа  Центров по организованному набору иностранных работников на предприятия Санкт-Петербурга  в Республике Таджикистан, Республике Кыргызстан</a:t>
            </a:r>
            <a:endParaRPr lang="ru-RU" sz="24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472732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25</Words>
  <Application>Microsoft Office PowerPoint</Application>
  <PresentationFormat>Широкоэкранный</PresentationFormat>
  <Paragraphs>2</Paragraphs>
  <Slides>16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1" baseType="lpstr">
      <vt:lpstr>Arial</vt:lpstr>
      <vt:lpstr>Calibri</vt:lpstr>
      <vt:lpstr>Calibri Light</vt:lpstr>
      <vt:lpstr>Century Gothic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Ярмарки вакансий рабочих мест в регионах Российской Федерации с использованием видеоконференцсвязи</vt:lpstr>
      <vt:lpstr>Презентация PowerPoint</vt:lpstr>
      <vt:lpstr>Работа  Центров по организованному набору иностранных работников на предприятия Санкт-Петербурга  в Республике Таджикистан, Республике Кыргызстан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Мария Алексеева</dc:creator>
  <cp:lastModifiedBy>Мария Алексеева</cp:lastModifiedBy>
  <cp:revision>1</cp:revision>
  <dcterms:created xsi:type="dcterms:W3CDTF">2019-12-09T23:06:33Z</dcterms:created>
  <dcterms:modified xsi:type="dcterms:W3CDTF">2019-12-09T23:06:34Z</dcterms:modified>
</cp:coreProperties>
</file>